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atrick Hand"/>
      <p:regular r:id="rId15"/>
    </p:embeddedFont>
    <p:embeddedFont>
      <p:font typeface="Patrick Hand"/>
      <p:regular r:id="rId16"/>
    </p:embeddedFont>
    <p:embeddedFont>
      <p:font typeface="Patrick Hand"/>
      <p:regular r:id="rId17"/>
    </p:embeddedFont>
    <p:embeddedFont>
      <p:font typeface="Patrick Hand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040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Smart Football Analyst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0" y="46491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4656773"/>
            <a:ext cx="347663" cy="347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0040" y="4632246"/>
            <a:ext cx="13282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atrick Hand Bold" pitchFamily="34" charset="0"/>
                <a:ea typeface="Patrick Hand Bold" pitchFamily="34" charset="-122"/>
                <a:cs typeface="Patrick Hand Bold" pitchFamily="34" charset="-120"/>
              </a:rPr>
              <a:t>by Nazzal fM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3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2895957"/>
            <a:ext cx="4898469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Overall Project Architecture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7" y="3774043"/>
            <a:ext cx="569595" cy="5695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607" y="453342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App Folder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4607" y="4943951"/>
            <a:ext cx="427553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Contains Streamlit files for user interfaces like league overview and match insights.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33" y="3774043"/>
            <a:ext cx="569595" cy="5695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77433" y="453342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Folder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177433" y="4943951"/>
            <a:ext cx="427553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Stores temporary data files such as JSON and CSV for quick access.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59" y="3774043"/>
            <a:ext cx="569595" cy="5695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90259" y="453342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APIs Folder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90259" y="4943951"/>
            <a:ext cx="427553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Handles external API calls to sources like football_data and sofascore for data fetching.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5931337"/>
            <a:ext cx="569595" cy="5695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4607" y="669071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Main and Config Files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64607" y="7101245"/>
            <a:ext cx="427553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Main.py launches the app; requirements.txt lists dependencies</a:t>
            </a:r>
            <a:endParaRPr lang="en-US" sz="14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433" y="5931337"/>
            <a:ext cx="569595" cy="5695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177433" y="669071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Technologies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5177433" y="7101245"/>
            <a:ext cx="427553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Built with Streamlit frontend, Python backend, using Pandas, Plotly, and Requests libraries.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50877"/>
            <a:ext cx="5776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Sources &amp; Management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88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football_data.py API: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86810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Connects to api.football-data.org for league and team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70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42074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941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api_football.py API: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94119" y="386810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Accesses v3.football.api-sports.io for player stats and match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4727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sofascore.py: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525291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Downloads datasets from Kaggle for players, leagues, and event data.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57003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42074" y="4727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194119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Storage: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194119" y="525291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Uses data/ folder with JSON and CSV for caching and faster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League Overview Module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31517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Provides quick standings overview of top 5 European leagues.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Mechanism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46760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Fetches data with apis.football_data.get_league_standings().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03694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Dropdown to select league; displays position, team, points, and goals.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6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Team Comparison Module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Purpose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module enables side-by-side comparison of two football teams.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Uses local CSV data from the European top 5 leagues dataset.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Displays head-to-head match history between selected teams.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Shows seasonal stats like position, points, wins, and goal difference.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Interactive dropdown menus to choose the teams.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8884"/>
            <a:ext cx="5400556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Match Insights Module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2447" y="1597938"/>
            <a:ext cx="7631906" cy="1259800"/>
          </a:xfrm>
          <a:prstGeom prst="roundRect">
            <a:avLst>
              <a:gd name="adj" fmla="val 7202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046" y="1821537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Purpose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6046" y="2288619"/>
            <a:ext cx="7184707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Offers detailed match data filtered by user preferences.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2447" y="3073718"/>
            <a:ext cx="7631906" cy="1605320"/>
          </a:xfrm>
          <a:prstGeom prst="roundRect">
            <a:avLst>
              <a:gd name="adj" fmla="val 5652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6046" y="3297317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6046" y="3764399"/>
            <a:ext cx="7184707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Local CSV files(e.g.,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matches.csv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scores.csv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stadiums.csv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teams.csv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leagues.csv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2447" y="4895017"/>
            <a:ext cx="7631906" cy="1259800"/>
          </a:xfrm>
          <a:prstGeom prst="roundRect">
            <a:avLst>
              <a:gd name="adj" fmla="val 7202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6046" y="5118616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 Controls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6046" y="5585698"/>
            <a:ext cx="7184707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Filters by date, league, home and away teams.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2447" y="6370796"/>
            <a:ext cx="7631906" cy="1259800"/>
          </a:xfrm>
          <a:prstGeom prst="roundRect">
            <a:avLst>
              <a:gd name="adj" fmla="val 7202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6046" y="6594396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Display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6046" y="7061478"/>
            <a:ext cx="7184707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Shows teams, league, date, stadium, and score details per match.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3345061"/>
            <a:ext cx="5212199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Historical Trends Module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55690" y="4298871"/>
            <a:ext cx="468868" cy="541853"/>
          </a:xfrm>
          <a:prstGeom prst="roundRect">
            <a:avLst>
              <a:gd name="adj" fmla="val 11701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4309229"/>
            <a:ext cx="521137" cy="5211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9615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29615" y="5489615"/>
            <a:ext cx="3097411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Fetches teams by competition and retrieves seasonal performance data. apis.football_data.get_teams_by_competition()` and apis.football_data.get_team_performance_and_save()`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35" y="4309229"/>
            <a:ext cx="521137" cy="5211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87535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Processing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4087535" y="5489615"/>
            <a:ext cx="3097411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Processes and saves team stats including goals scored and conceded.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454" y="4309229"/>
            <a:ext cx="521137" cy="5211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5454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Visualization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445454" y="5489615"/>
            <a:ext cx="3097411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Displays interactive tables and bar charts with Plotly for clear analysis.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374" y="4309229"/>
            <a:ext cx="521137" cy="52113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03374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 Interaction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10803374" y="5489615"/>
            <a:ext cx="3097411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Dropdown menus let users select league, season, and team to analyze.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40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Challenges &amp; Solutions in Data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859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API Limits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738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Saving data locally in CSV and JSON files helps avoid making too many API requests.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98859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4569738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 use one standard format to unify data from different football APIs and files.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98859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Updating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4569738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“Force refresh” functions and planned tasks make sure data stays fresh and accurate.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2025-05-20T07:10:54Z</dcterms:created>
  <dcterms:modified xsi:type="dcterms:W3CDTF">2025-05-20T07:10:54Z</dcterms:modified>
</cp:coreProperties>
</file>